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sldIdLst>
    <p:sldId id="256" r:id="rId2"/>
    <p:sldId id="257" r:id="rId3"/>
    <p:sldId id="259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71595"/>
      </p:ext>
    </p:extLst>
  </p:cSld>
  <p:clrMapOvr>
    <a:masterClrMapping/>
  </p:clrMapOvr>
  <p:transition spd="slow" advTm="30286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39596"/>
      </p:ext>
    </p:extLst>
  </p:cSld>
  <p:clrMapOvr>
    <a:masterClrMapping/>
  </p:clrMapOvr>
  <p:transition spd="slow" advTm="30286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115836"/>
      </p:ext>
    </p:extLst>
  </p:cSld>
  <p:clrMapOvr>
    <a:masterClrMapping/>
  </p:clrMapOvr>
  <p:transition spd="slow" advTm="30286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49249"/>
      </p:ext>
    </p:extLst>
  </p:cSld>
  <p:clrMapOvr>
    <a:masterClrMapping/>
  </p:clrMapOvr>
  <p:transition spd="slow" advTm="30286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406136"/>
      </p:ext>
    </p:extLst>
  </p:cSld>
  <p:clrMapOvr>
    <a:masterClrMapping/>
  </p:clrMapOvr>
  <p:transition spd="slow" advTm="30286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60250"/>
      </p:ext>
    </p:extLst>
  </p:cSld>
  <p:clrMapOvr>
    <a:masterClrMapping/>
  </p:clrMapOvr>
  <p:transition spd="slow" advTm="30286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630414"/>
      </p:ext>
    </p:extLst>
  </p:cSld>
  <p:clrMapOvr>
    <a:masterClrMapping/>
  </p:clrMapOvr>
  <p:transition spd="slow" advTm="30286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248427"/>
      </p:ext>
    </p:extLst>
  </p:cSld>
  <p:clrMapOvr>
    <a:masterClrMapping/>
  </p:clrMapOvr>
  <p:transition spd="slow" advTm="30286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911691"/>
      </p:ext>
    </p:extLst>
  </p:cSld>
  <p:clrMapOvr>
    <a:masterClrMapping/>
  </p:clrMapOvr>
  <p:transition spd="slow" advTm="30286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048810"/>
      </p:ext>
    </p:extLst>
  </p:cSld>
  <p:clrMapOvr>
    <a:masterClrMapping/>
  </p:clrMapOvr>
  <p:transition spd="slow" advTm="30286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549770"/>
      </p:ext>
    </p:extLst>
  </p:cSld>
  <p:clrMapOvr>
    <a:masterClrMapping/>
  </p:clrMapOvr>
  <p:transition spd="slow" advTm="30286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533659"/>
      </p:ext>
    </p:extLst>
  </p:cSld>
  <p:clrMapOvr>
    <a:masterClrMapping/>
  </p:clrMapOvr>
  <p:transition spd="slow" advTm="30286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90761"/>
      </p:ext>
    </p:extLst>
  </p:cSld>
  <p:clrMapOvr>
    <a:masterClrMapping/>
  </p:clrMapOvr>
  <p:transition spd="slow" advTm="30286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147525"/>
      </p:ext>
    </p:extLst>
  </p:cSld>
  <p:clrMapOvr>
    <a:masterClrMapping/>
  </p:clrMapOvr>
  <p:transition spd="slow" advTm="30286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106051"/>
      </p:ext>
    </p:extLst>
  </p:cSld>
  <p:clrMapOvr>
    <a:masterClrMapping/>
  </p:clrMapOvr>
  <p:transition spd="slow" advTm="30286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414100"/>
      </p:ext>
    </p:extLst>
  </p:cSld>
  <p:clrMapOvr>
    <a:masterClrMapping/>
  </p:clrMapOvr>
  <p:transition spd="slow" advTm="30286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549023"/>
      </p:ext>
    </p:extLst>
  </p:cSld>
  <p:clrMapOvr>
    <a:masterClrMapping/>
  </p:clrMapOvr>
  <p:transition spd="slow" advTm="30286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48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ransition spd="slow" advTm="30286">
    <p:wipe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4" Type="http://schemas.openxmlformats.org/officeDocument/2006/relationships/audio" Target="../media/media10.m4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54954" y="888274"/>
            <a:ext cx="9909285" cy="3239589"/>
          </a:xfrm>
        </p:spPr>
        <p:txBody>
          <a:bodyPr/>
          <a:lstStyle/>
          <a:p>
            <a:r>
              <a:rPr lang="fr-FR" dirty="0" smtClean="0"/>
              <a:t>COMMENT CONTINUER A PREPARER UN CONCOURS PENDANT LE CONFINEMENT?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4955" y="5133702"/>
            <a:ext cx="8825658" cy="505097"/>
          </a:xfrm>
        </p:spPr>
        <p:txBody>
          <a:bodyPr>
            <a:normAutofit/>
          </a:bodyPr>
          <a:lstStyle/>
          <a:p>
            <a:pPr algn="r"/>
            <a:r>
              <a:rPr lang="fr-FR" sz="2400" b="1" dirty="0" smtClean="0"/>
              <a:t>www.coachingpreparationconcours.com</a:t>
            </a:r>
            <a:endParaRPr lang="fr-FR" sz="2400" b="1" dirty="0"/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82603"/>
      </p:ext>
    </p:extLst>
  </p:cSld>
  <p:clrMapOvr>
    <a:masterClrMapping/>
  </p:clrMapOvr>
  <p:transition spd="slow" advTm="3028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840" objId="4"/>
        <p14:stopEvt time="24875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0834" y="712410"/>
            <a:ext cx="9569653" cy="972698"/>
          </a:xfrm>
        </p:spPr>
        <p:txBody>
          <a:bodyPr/>
          <a:lstStyle/>
          <a:p>
            <a:r>
              <a:rPr lang="fr-FR" sz="2800" dirty="0"/>
              <a:t>COMMENT CONTINUER A PREPARER UN CONCOURS PENDANT LE CONFINEMENT?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b="1" dirty="0" smtClean="0"/>
              <a:t>MOTIVATION</a:t>
            </a:r>
          </a:p>
          <a:p>
            <a:endParaRPr lang="fr-FR" sz="2400" b="1" dirty="0"/>
          </a:p>
          <a:p>
            <a:r>
              <a:rPr lang="fr-FR" sz="2400" b="1" dirty="0" smtClean="0"/>
              <a:t>TRAVAIL </a:t>
            </a:r>
          </a:p>
          <a:p>
            <a:endParaRPr lang="fr-FR" sz="2400" b="1" dirty="0"/>
          </a:p>
          <a:p>
            <a:r>
              <a:rPr lang="fr-FR" sz="2400" b="1" dirty="0" smtClean="0"/>
              <a:t>ENERGIE</a:t>
            </a:r>
            <a:endParaRPr lang="fr-FR" sz="2400" b="1" dirty="0"/>
          </a:p>
        </p:txBody>
      </p:sp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51588"/>
      </p:ext>
    </p:extLst>
  </p:cSld>
  <p:clrMapOvr>
    <a:masterClrMapping/>
  </p:clrMapOvr>
  <p:transition spd="slow" advTm="30286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0834" y="712410"/>
            <a:ext cx="9569653" cy="972698"/>
          </a:xfrm>
        </p:spPr>
        <p:txBody>
          <a:bodyPr/>
          <a:lstStyle/>
          <a:p>
            <a:r>
              <a:rPr lang="fr-FR" sz="2800" dirty="0"/>
              <a:t>COMMENT CONTINUER A PREPARER UN CONCOURS PENDANT LE CONFINEMENT?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54955" y="2442754"/>
            <a:ext cx="8761412" cy="38927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dirty="0" smtClean="0">
                <a:solidFill>
                  <a:schemeClr val="accent1">
                    <a:lumMod val="75000"/>
                  </a:schemeClr>
                </a:solidFill>
              </a:rPr>
              <a:t>TRAVAIL</a:t>
            </a:r>
          </a:p>
          <a:p>
            <a:pPr marL="0" indent="0" algn="ctr">
              <a:buNone/>
            </a:pPr>
            <a:endParaRPr lang="fr-FR" sz="2400" b="1" dirty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2400" b="1" dirty="0" smtClean="0">
                <a:solidFill>
                  <a:srgbClr val="0070C0"/>
                </a:solidFill>
              </a:rPr>
              <a:t>Planning hebdomadaire </a:t>
            </a:r>
            <a:r>
              <a:rPr lang="fr-FR" sz="2400" b="1" dirty="0" smtClean="0">
                <a:solidFill>
                  <a:srgbClr val="0070C0"/>
                </a:solidFill>
                <a:sym typeface="Webdings" panose="05030102010509060703" pitchFamily="18" charset="2"/>
              </a:rPr>
              <a:t></a:t>
            </a:r>
            <a:endParaRPr lang="fr-FR" sz="2400" b="1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2400" b="1" dirty="0" smtClean="0">
                <a:solidFill>
                  <a:srgbClr val="0070C0"/>
                </a:solidFill>
              </a:rPr>
              <a:t>Types de supports </a:t>
            </a:r>
            <a:r>
              <a:rPr lang="fr-FR" sz="2400" b="1" dirty="0" smtClean="0">
                <a:solidFill>
                  <a:srgbClr val="0070C0"/>
                </a:solidFill>
                <a:sym typeface="Webdings" panose="05030102010509060703" pitchFamily="18" charset="2"/>
              </a:rPr>
              <a:t></a:t>
            </a:r>
            <a:endParaRPr lang="fr-FR" sz="2400" b="1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2400" b="1" dirty="0" smtClean="0">
                <a:solidFill>
                  <a:srgbClr val="0070C0"/>
                </a:solidFill>
              </a:rPr>
              <a:t>Entraînements </a:t>
            </a:r>
            <a:r>
              <a:rPr lang="fr-FR" sz="2400" b="1" dirty="0" smtClean="0">
                <a:solidFill>
                  <a:srgbClr val="0070C0"/>
                </a:solidFill>
                <a:sym typeface="Webdings" panose="05030102010509060703" pitchFamily="18" charset="2"/>
              </a:rPr>
              <a:t></a:t>
            </a:r>
            <a:endParaRPr lang="fr-FR" sz="24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2400" b="1" dirty="0"/>
          </a:p>
          <a:p>
            <a:endParaRPr lang="fr-FR" sz="2400" b="1" dirty="0"/>
          </a:p>
        </p:txBody>
      </p:sp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58447"/>
      </p:ext>
    </p:extLst>
  </p:cSld>
  <p:clrMapOvr>
    <a:masterClrMapping/>
  </p:clrMapOvr>
  <p:transition spd="slow" advTm="2890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7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946" objId="4"/>
        <p14:stopEvt time="283767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0834" y="712410"/>
            <a:ext cx="9569653" cy="972698"/>
          </a:xfrm>
        </p:spPr>
        <p:txBody>
          <a:bodyPr/>
          <a:lstStyle/>
          <a:p>
            <a:r>
              <a:rPr lang="fr-FR" sz="2800" dirty="0"/>
              <a:t>COMMENT CONTINUER A PREPARER UN CONCOURS PENDANT LE CONFINEMENT?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54955" y="2442754"/>
            <a:ext cx="8761412" cy="35770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dirty="0" smtClean="0">
                <a:solidFill>
                  <a:schemeClr val="accent6">
                    <a:lumMod val="50000"/>
                  </a:schemeClr>
                </a:solidFill>
              </a:rPr>
              <a:t>MOTIVATION</a:t>
            </a:r>
          </a:p>
          <a:p>
            <a:pPr marL="0" indent="0" algn="ctr">
              <a:buNone/>
            </a:pPr>
            <a:endParaRPr lang="fr-FR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2400" b="1" dirty="0" smtClean="0">
                <a:solidFill>
                  <a:srgbClr val="0070C0"/>
                </a:solidFill>
              </a:rPr>
              <a:t>Calendrier </a:t>
            </a:r>
            <a:r>
              <a:rPr lang="fr-FR" sz="2400" b="1" dirty="0" smtClean="0">
                <a:solidFill>
                  <a:srgbClr val="0070C0"/>
                </a:solidFill>
                <a:sym typeface="Webdings" panose="05030102010509060703" pitchFamily="18" charset="2"/>
              </a:rPr>
              <a:t></a:t>
            </a:r>
            <a:endParaRPr lang="fr-FR" sz="24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2400" b="1" dirty="0" smtClean="0">
                <a:solidFill>
                  <a:srgbClr val="0070C0"/>
                </a:solidFill>
              </a:rPr>
              <a:t>Contre la solitude </a:t>
            </a:r>
            <a:r>
              <a:rPr lang="fr-F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 </a:t>
            </a:r>
            <a:r>
              <a:rPr lang="fr-FR" sz="2400" b="1" dirty="0" smtClean="0">
                <a:solidFill>
                  <a:srgbClr val="0070C0"/>
                </a:solidFill>
                <a:sym typeface="Webdings" panose="05030102010509060703" pitchFamily="18" charset="2"/>
              </a:rPr>
              <a:t></a:t>
            </a:r>
            <a:endParaRPr lang="fr-FR" sz="24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2400" b="1" dirty="0" smtClean="0">
                <a:solidFill>
                  <a:srgbClr val="0070C0"/>
                </a:solidFill>
              </a:rPr>
              <a:t>Environnement de travail </a:t>
            </a:r>
            <a:r>
              <a:rPr lang="fr-FR" sz="2400" b="1" dirty="0" smtClean="0">
                <a:solidFill>
                  <a:srgbClr val="0070C0"/>
                </a:solidFill>
                <a:sym typeface="Webdings" panose="05030102010509060703" pitchFamily="18" charset="2"/>
              </a:rPr>
              <a:t></a:t>
            </a:r>
            <a:endParaRPr lang="fr-FR" sz="24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2400" b="1" dirty="0" smtClean="0">
                <a:solidFill>
                  <a:srgbClr val="0070C0"/>
                </a:solidFill>
              </a:rPr>
              <a:t>Planning </a:t>
            </a:r>
            <a:endParaRPr lang="fr-FR" sz="2400" b="1" dirty="0"/>
          </a:p>
          <a:p>
            <a:endParaRPr lang="fr-FR" sz="2400" b="1" dirty="0"/>
          </a:p>
        </p:txBody>
      </p:sp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4313"/>
      </p:ext>
    </p:extLst>
  </p:cSld>
  <p:clrMapOvr>
    <a:masterClrMapping/>
  </p:clrMapOvr>
  <p:transition spd="slow" advTm="30286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0834" y="712410"/>
            <a:ext cx="9569653" cy="972698"/>
          </a:xfrm>
        </p:spPr>
        <p:txBody>
          <a:bodyPr/>
          <a:lstStyle/>
          <a:p>
            <a:r>
              <a:rPr lang="fr-FR" sz="2800" dirty="0"/>
              <a:t>COMMENT CONTINUER A PREPARER UN CONCOURS PENDANT LE CONFINEMENT?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54955" y="2442754"/>
            <a:ext cx="8761412" cy="38927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dirty="0" smtClean="0">
                <a:solidFill>
                  <a:srgbClr val="FFC000"/>
                </a:solidFill>
              </a:rPr>
              <a:t>ENERGIE</a:t>
            </a:r>
          </a:p>
          <a:p>
            <a:pPr marL="0" indent="0" algn="ctr">
              <a:buNone/>
            </a:pPr>
            <a:endParaRPr lang="fr-FR" sz="2400" b="1" dirty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2400" b="1" dirty="0" smtClean="0">
                <a:solidFill>
                  <a:srgbClr val="0070C0"/>
                </a:solidFill>
              </a:rPr>
              <a:t>Régularité </a:t>
            </a:r>
            <a:r>
              <a:rPr lang="fr-F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</a:t>
            </a:r>
            <a:endParaRPr lang="fr-FR" sz="2400" b="1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2400" b="1" dirty="0" smtClean="0">
                <a:solidFill>
                  <a:srgbClr val="0070C0"/>
                </a:solidFill>
              </a:rPr>
              <a:t>Contre le stress…</a:t>
            </a:r>
            <a:r>
              <a:rPr lang="fr-FR" sz="3200" b="1" dirty="0" smtClean="0">
                <a:solidFill>
                  <a:srgbClr val="0070C0"/>
                </a:solidFill>
                <a:sym typeface="Webdings" panose="05030102010509060703" pitchFamily="18" charset="2"/>
              </a:rPr>
              <a:t></a:t>
            </a:r>
            <a:endParaRPr lang="fr-FR" sz="32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2400" b="1" dirty="0"/>
          </a:p>
          <a:p>
            <a:endParaRPr lang="fr-FR" sz="2400" b="1" dirty="0"/>
          </a:p>
        </p:txBody>
      </p:sp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00345"/>
      </p:ext>
    </p:extLst>
  </p:cSld>
  <p:clrMapOvr>
    <a:masterClrMapping/>
  </p:clrMapOvr>
  <p:transition spd="slow" advTm="20478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6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147" objId="4"/>
        <p14:stopEvt time="201522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0834" y="712410"/>
            <a:ext cx="9569653" cy="972698"/>
          </a:xfrm>
        </p:spPr>
        <p:txBody>
          <a:bodyPr/>
          <a:lstStyle/>
          <a:p>
            <a:r>
              <a:rPr lang="fr-FR" sz="2800" dirty="0"/>
              <a:t>COMMENT CONTINUER A PREPARER UN CONCOURS PENDANT LE CONFINEMENT?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54955" y="2442754"/>
            <a:ext cx="8761412" cy="38927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dirty="0" smtClean="0">
                <a:solidFill>
                  <a:srgbClr val="7030A0"/>
                </a:solidFill>
              </a:rPr>
              <a:t>MERCI DE VOTRE ATTENTION!</a:t>
            </a:r>
          </a:p>
          <a:p>
            <a:pPr marL="0" indent="0" algn="ctr">
              <a:buNone/>
            </a:pPr>
            <a:endParaRPr lang="fr-FR" sz="2400" b="1" dirty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2400" b="1" dirty="0" smtClean="0">
                <a:solidFill>
                  <a:srgbClr val="0070C0"/>
                </a:solidFill>
              </a:rPr>
              <a:t>Si vous voulez échanger par mail,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400" b="1" dirty="0" smtClean="0">
                <a:solidFill>
                  <a:srgbClr val="0070C0"/>
                </a:solidFill>
              </a:rPr>
              <a:t>poser vos questions, une seule adresse : </a:t>
            </a:r>
            <a:endParaRPr lang="fr-FR" sz="2400" b="1" dirty="0">
              <a:solidFill>
                <a:srgbClr val="7030A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2400" b="1" dirty="0" smtClean="0">
                <a:solidFill>
                  <a:srgbClr val="7030A0"/>
                </a:solidFill>
              </a:rPr>
              <a:t>contact@coachingpreparationconcours.com</a:t>
            </a:r>
          </a:p>
          <a:p>
            <a:pPr marL="0" indent="0">
              <a:lnSpc>
                <a:spcPct val="150000"/>
              </a:lnSpc>
              <a:buNone/>
            </a:pPr>
            <a:endParaRPr lang="fr-FR" sz="32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2400" b="1" dirty="0"/>
          </a:p>
          <a:p>
            <a:endParaRPr lang="fr-FR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09" y="2442754"/>
            <a:ext cx="3238500" cy="3238500"/>
          </a:xfrm>
          <a:prstGeom prst="rect">
            <a:avLst/>
          </a:prstGeom>
        </p:spPr>
      </p:pic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29516"/>
      </p:ext>
    </p:extLst>
  </p:cSld>
  <p:clrMapOvr>
    <a:masterClrMapping/>
  </p:clrMapOvr>
  <p:transition spd="slow" advTm="122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99" objId="5"/>
        <p14:stopEvt time="12169" objId="5"/>
      </p14:showEvt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le d’ions">
  <a:themeElements>
    <a:clrScheme name="Salle d’ions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Salle d’ions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le d’ions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402</TotalTime>
  <Words>116</Words>
  <Application>Microsoft Office PowerPoint</Application>
  <PresentationFormat>Grand écran</PresentationFormat>
  <Paragraphs>33</Paragraphs>
  <Slides>6</Slides>
  <Notes>0</Notes>
  <HiddenSlides>0</HiddenSlides>
  <MMClips>11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Arial</vt:lpstr>
      <vt:lpstr>Century Gothic</vt:lpstr>
      <vt:lpstr>Webdings</vt:lpstr>
      <vt:lpstr>Wingdings</vt:lpstr>
      <vt:lpstr>Wingdings 3</vt:lpstr>
      <vt:lpstr>Salle d’ions</vt:lpstr>
      <vt:lpstr>COMMENT CONTINUER A PREPARER UN CONCOURS PENDANT LE CONFINEMENT?</vt:lpstr>
      <vt:lpstr>COMMENT CONTINUER A PREPARER UN CONCOURS PENDANT LE CONFINEMENT?</vt:lpstr>
      <vt:lpstr>COMMENT CONTINUER A PREPARER UN CONCOURS PENDANT LE CONFINEMENT?</vt:lpstr>
      <vt:lpstr>COMMENT CONTINUER A PREPARER UN CONCOURS PENDANT LE CONFINEMENT?</vt:lpstr>
      <vt:lpstr>COMMENT CONTINUER A PREPARER UN CONCOURS PENDANT LE CONFINEMENT?</vt:lpstr>
      <vt:lpstr>COMMENT CONTINUER A PREPARER UN CONCOURS PENDANT LE CONFINEMENT?</vt:lpstr>
    </vt:vector>
  </TitlesOfParts>
  <Company>INALCO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COMMENT CONTINUER A PREPARER UN CONCOURS PENDANT LE CONFINEMENT?</dc:title>
  <dc:creator>utilisateur</dc:creator>
  <cp:lastModifiedBy>utilisateur</cp:lastModifiedBy>
  <cp:revision>10</cp:revision>
  <dcterms:created xsi:type="dcterms:W3CDTF">2020-03-22T14:10:15Z</dcterms:created>
  <dcterms:modified xsi:type="dcterms:W3CDTF">2020-03-23T15:05:27Z</dcterms:modified>
</cp:coreProperties>
</file>